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759" r:id="rId2"/>
    <p:sldId id="760" r:id="rId3"/>
    <p:sldId id="778" r:id="rId4"/>
    <p:sldId id="776" r:id="rId5"/>
    <p:sldId id="777" r:id="rId6"/>
    <p:sldId id="774" r:id="rId7"/>
  </p:sldIdLst>
  <p:sldSz cx="9144000" cy="6858000" type="screen4x3"/>
  <p:notesSz cx="6858000" cy="9144000"/>
  <p:defaultTextStyle>
    <a:defPPr>
      <a:defRPr lang="zh-CN"/>
    </a:defPPr>
    <a:lvl1pPr algn="l" rtl="0" fontAlgn="base">
      <a:spcBef>
        <a:spcPct val="0"/>
      </a:spcBef>
      <a:spcAft>
        <a:spcPct val="0"/>
      </a:spcAft>
      <a:defRPr kumimoji="1" sz="2800" b="1" kern="1200">
        <a:solidFill>
          <a:srgbClr val="003399"/>
        </a:solidFill>
        <a:latin typeface="隶书" pitchFamily="49" charset="-122"/>
        <a:ea typeface="宋体" panose="02010600030101010101" pitchFamily="2" charset="-122"/>
        <a:cs typeface="+mn-cs"/>
      </a:defRPr>
    </a:lvl1pPr>
    <a:lvl2pPr marL="457200" algn="l" rtl="0" fontAlgn="base">
      <a:spcBef>
        <a:spcPct val="0"/>
      </a:spcBef>
      <a:spcAft>
        <a:spcPct val="0"/>
      </a:spcAft>
      <a:defRPr kumimoji="1" sz="2800" b="1" kern="1200">
        <a:solidFill>
          <a:srgbClr val="003399"/>
        </a:solidFill>
        <a:latin typeface="隶书" pitchFamily="49" charset="-122"/>
        <a:ea typeface="宋体" panose="02010600030101010101" pitchFamily="2" charset="-122"/>
        <a:cs typeface="+mn-cs"/>
      </a:defRPr>
    </a:lvl2pPr>
    <a:lvl3pPr marL="914400" algn="l" rtl="0" fontAlgn="base">
      <a:spcBef>
        <a:spcPct val="0"/>
      </a:spcBef>
      <a:spcAft>
        <a:spcPct val="0"/>
      </a:spcAft>
      <a:defRPr kumimoji="1" sz="2800" b="1" kern="1200">
        <a:solidFill>
          <a:srgbClr val="003399"/>
        </a:solidFill>
        <a:latin typeface="隶书" pitchFamily="49" charset="-122"/>
        <a:ea typeface="宋体" panose="02010600030101010101" pitchFamily="2" charset="-122"/>
        <a:cs typeface="+mn-cs"/>
      </a:defRPr>
    </a:lvl3pPr>
    <a:lvl4pPr marL="1371600" algn="l" rtl="0" fontAlgn="base">
      <a:spcBef>
        <a:spcPct val="0"/>
      </a:spcBef>
      <a:spcAft>
        <a:spcPct val="0"/>
      </a:spcAft>
      <a:defRPr kumimoji="1" sz="2800" b="1" kern="1200">
        <a:solidFill>
          <a:srgbClr val="003399"/>
        </a:solidFill>
        <a:latin typeface="隶书" pitchFamily="49" charset="-122"/>
        <a:ea typeface="宋体" panose="02010600030101010101" pitchFamily="2" charset="-122"/>
        <a:cs typeface="+mn-cs"/>
      </a:defRPr>
    </a:lvl4pPr>
    <a:lvl5pPr marL="1828800" algn="l" rtl="0" fontAlgn="base">
      <a:spcBef>
        <a:spcPct val="0"/>
      </a:spcBef>
      <a:spcAft>
        <a:spcPct val="0"/>
      </a:spcAft>
      <a:defRPr kumimoji="1" sz="2800" b="1" kern="1200">
        <a:solidFill>
          <a:srgbClr val="003399"/>
        </a:solidFill>
        <a:latin typeface="隶书" pitchFamily="49" charset="-122"/>
        <a:ea typeface="宋体" panose="02010600030101010101" pitchFamily="2" charset="-122"/>
        <a:cs typeface="+mn-cs"/>
      </a:defRPr>
    </a:lvl5pPr>
    <a:lvl6pPr marL="2286000" algn="l" defTabSz="914400" rtl="0" eaLnBrk="1" latinLnBrk="0" hangingPunct="1">
      <a:defRPr kumimoji="1" sz="2800" b="1" kern="1200">
        <a:solidFill>
          <a:srgbClr val="003399"/>
        </a:solidFill>
        <a:latin typeface="隶书" pitchFamily="49" charset="-122"/>
        <a:ea typeface="宋体" panose="02010600030101010101" pitchFamily="2" charset="-122"/>
        <a:cs typeface="+mn-cs"/>
      </a:defRPr>
    </a:lvl6pPr>
    <a:lvl7pPr marL="2743200" algn="l" defTabSz="914400" rtl="0" eaLnBrk="1" latinLnBrk="0" hangingPunct="1">
      <a:defRPr kumimoji="1" sz="2800" b="1" kern="1200">
        <a:solidFill>
          <a:srgbClr val="003399"/>
        </a:solidFill>
        <a:latin typeface="隶书" pitchFamily="49" charset="-122"/>
        <a:ea typeface="宋体" panose="02010600030101010101" pitchFamily="2" charset="-122"/>
        <a:cs typeface="+mn-cs"/>
      </a:defRPr>
    </a:lvl7pPr>
    <a:lvl8pPr marL="3200400" algn="l" defTabSz="914400" rtl="0" eaLnBrk="1" latinLnBrk="0" hangingPunct="1">
      <a:defRPr kumimoji="1" sz="2800" b="1" kern="1200">
        <a:solidFill>
          <a:srgbClr val="003399"/>
        </a:solidFill>
        <a:latin typeface="隶书" pitchFamily="49" charset="-122"/>
        <a:ea typeface="宋体" panose="02010600030101010101" pitchFamily="2" charset="-122"/>
        <a:cs typeface="+mn-cs"/>
      </a:defRPr>
    </a:lvl8pPr>
    <a:lvl9pPr marL="3657600" algn="l" defTabSz="914400" rtl="0" eaLnBrk="1" latinLnBrk="0" hangingPunct="1">
      <a:defRPr kumimoji="1" sz="2800" b="1" kern="1200">
        <a:solidFill>
          <a:srgbClr val="003399"/>
        </a:solidFill>
        <a:latin typeface="隶书" pitchFamily="49" charset="-122"/>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333399"/>
    <a:srgbClr val="3333CC"/>
    <a:srgbClr val="66FF33"/>
    <a:srgbClr val="339933"/>
    <a:srgbClr val="FF6600"/>
    <a:srgbClr val="FFFF99"/>
    <a:srgbClr val="6600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75" autoAdjust="0"/>
    <p:restoredTop sz="94683" autoAdjust="0"/>
  </p:normalViewPr>
  <p:slideViewPr>
    <p:cSldViewPr>
      <p:cViewPr>
        <p:scale>
          <a:sx n="75" d="100"/>
          <a:sy n="75" d="100"/>
        </p:scale>
        <p:origin x="-2130" y="-282"/>
      </p:cViewPr>
      <p:guideLst>
        <p:guide orient="horz" pos="2180"/>
        <p:guide pos="265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2018/11/26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4" name="AutoShape 7"/>
          <p:cNvSpPr>
            <a:spLocks noChangeArrowheads="1"/>
          </p:cNvSpPr>
          <p:nvPr/>
        </p:nvSpPr>
        <p:spPr bwMode="auto">
          <a:xfrm>
            <a:off x="2916238" y="3789363"/>
            <a:ext cx="5470525" cy="215900"/>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a:defRPr/>
            </a:pPr>
            <a:endParaRPr kumimoji="0" lang="zh-CN" altLang="zh-CN" sz="2400" b="0">
              <a:solidFill>
                <a:schemeClr val="tx1"/>
              </a:solidFill>
              <a:latin typeface="Times New Roman" panose="02020603050405020304" pitchFamily="18" charset="0"/>
              <a:ea typeface="宋体" panose="02010600030101010101" pitchFamily="2" charset="-122"/>
            </a:endParaRPr>
          </a:p>
        </p:txBody>
      </p:sp>
      <p:pic>
        <p:nvPicPr>
          <p:cNvPr id="5" name="Picture 8" descr="200602280229011250"/>
          <p:cNvPicPr>
            <a:picLocks noChangeAspect="1" noChangeArrowheads="1"/>
          </p:cNvPicPr>
          <p:nvPr userDrawn="1"/>
        </p:nvPicPr>
        <p:blipFill>
          <a:blip r:embed="rId2" cstate="email"/>
          <a:srcRect/>
          <a:stretch>
            <a:fillRect/>
          </a:stretch>
        </p:blipFill>
        <p:spPr bwMode="auto">
          <a:xfrm>
            <a:off x="0" y="0"/>
            <a:ext cx="3005138" cy="4006850"/>
          </a:xfrm>
          <a:prstGeom prst="rect">
            <a:avLst/>
          </a:prstGeom>
          <a:noFill/>
          <a:ln w="9525">
            <a:noFill/>
            <a:miter lim="800000"/>
            <a:headEnd/>
            <a:tailEnd/>
          </a:ln>
        </p:spPr>
      </p:pic>
      <p:pic>
        <p:nvPicPr>
          <p:cNvPr id="6" name="Picture 9" descr="标1[1]"/>
          <p:cNvPicPr>
            <a:picLocks noChangeAspect="1" noChangeArrowheads="1"/>
          </p:cNvPicPr>
          <p:nvPr userDrawn="1"/>
        </p:nvPicPr>
        <p:blipFill>
          <a:blip r:embed="rId3" cstate="email">
            <a:clrChange>
              <a:clrFrom>
                <a:srgbClr val="FFFFFF"/>
              </a:clrFrom>
              <a:clrTo>
                <a:srgbClr val="FFFFFF">
                  <a:alpha val="0"/>
                </a:srgbClr>
              </a:clrTo>
            </a:clrChange>
          </a:blip>
          <a:srcRect/>
          <a:stretch>
            <a:fillRect/>
          </a:stretch>
        </p:blipFill>
        <p:spPr bwMode="auto">
          <a:xfrm>
            <a:off x="7092950" y="4941888"/>
            <a:ext cx="1736725" cy="1736725"/>
          </a:xfrm>
          <a:prstGeom prst="rect">
            <a:avLst/>
          </a:prstGeom>
          <a:noFill/>
          <a:ln w="9525">
            <a:noFill/>
            <a:miter lim="800000"/>
            <a:headEnd/>
            <a:tailEnd/>
          </a:ln>
        </p:spPr>
      </p:pic>
      <p:sp>
        <p:nvSpPr>
          <p:cNvPr id="24578" name="Rectangle 2"/>
          <p:cNvSpPr>
            <a:spLocks noGrp="1" noChangeArrowheads="1"/>
          </p:cNvSpPr>
          <p:nvPr>
            <p:ph type="ctrTitle"/>
          </p:nvPr>
        </p:nvSpPr>
        <p:spPr>
          <a:xfrm>
            <a:off x="2987675" y="990600"/>
            <a:ext cx="5470525" cy="2293938"/>
          </a:xfrm>
        </p:spPr>
        <p:txBody>
          <a:bodyPr/>
          <a:lstStyle>
            <a:lvl1pPr algn="ctr">
              <a:defRPr sz="4400">
                <a:solidFill>
                  <a:srgbClr val="990000"/>
                </a:solidFill>
                <a:ea typeface="隶书" pitchFamily="49" charset="-122"/>
              </a:defRPr>
            </a:lvl1pPr>
          </a:lstStyle>
          <a:p>
            <a:r>
              <a:rPr lang="zh-CN" altLang="en-US"/>
              <a:t>单击此处编辑母版标题样式</a:t>
            </a:r>
          </a:p>
        </p:txBody>
      </p:sp>
      <p:sp>
        <p:nvSpPr>
          <p:cNvPr id="24579" name="Rectangle 3"/>
          <p:cNvSpPr>
            <a:spLocks noGrp="1" noChangeArrowheads="1"/>
          </p:cNvSpPr>
          <p:nvPr>
            <p:ph type="subTitle" idx="1"/>
          </p:nvPr>
        </p:nvSpPr>
        <p:spPr>
          <a:xfrm>
            <a:off x="1187450" y="4365625"/>
            <a:ext cx="5399088" cy="1311275"/>
          </a:xfrm>
        </p:spPr>
        <p:txBody>
          <a:bodyPr/>
          <a:lstStyle>
            <a:lvl1pPr marL="0" indent="0" algn="ctr">
              <a:buFont typeface="Wingdings" panose="05000000000000000000" pitchFamily="2" charset="2"/>
              <a:buNone/>
              <a:defRPr sz="2800" b="1">
                <a:solidFill>
                  <a:schemeClr val="hlink"/>
                </a:solidFill>
              </a:defRPr>
            </a:lvl1pPr>
          </a:lstStyle>
          <a:p>
            <a:r>
              <a:rPr lang="zh-CN" altLang="en-US"/>
              <a:t>单击此处编辑母版副标题样式</a:t>
            </a:r>
          </a:p>
        </p:txBody>
      </p:sp>
      <p:sp>
        <p:nvSpPr>
          <p:cNvPr id="7" name="Rectangle 4"/>
          <p:cNvSpPr>
            <a:spLocks noGrp="1" noChangeArrowheads="1"/>
          </p:cNvSpPr>
          <p:nvPr>
            <p:ph type="dt" sz="half" idx="10"/>
          </p:nvPr>
        </p:nvSpPr>
        <p:spPr>
          <a:xfrm>
            <a:off x="685800" y="6248400"/>
            <a:ext cx="1905000" cy="457200"/>
          </a:xfrm>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85388A0D-E889-46A2-B112-BCEDDF631D9C}"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45D9257F-4DE7-4B13-8088-F73992F321B1}"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55746815-FC70-4C05-A73B-133F6CDB23B1}"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89BC30F9-4484-4C2B-9280-D1974B8989CA}"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p:txBody>
          <a:bodyPr/>
          <a:lstStyle>
            <a:lvl1pPr>
              <a:defRPr/>
            </a:lvl1pPr>
          </a:lstStyle>
          <a:p>
            <a:pPr>
              <a:defRPr/>
            </a:pPr>
            <a:fld id="{859A4375-9BF2-44EC-A324-03DE7B5FD86D}"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DFB169FE-8570-44A9-9EB6-9511170ADBEE}"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endParaRPr lang="en-US" altLang="zh-CN"/>
          </a:p>
        </p:txBody>
      </p:sp>
      <p:sp>
        <p:nvSpPr>
          <p:cNvPr id="8" name="Rectangle 7"/>
          <p:cNvSpPr>
            <a:spLocks noGrp="1" noChangeArrowheads="1"/>
          </p:cNvSpPr>
          <p:nvPr>
            <p:ph type="ftr" sz="quarter" idx="11"/>
          </p:nvPr>
        </p:nvSpPr>
        <p:spPr/>
        <p:txBody>
          <a:bodyPr/>
          <a:lstStyle>
            <a:lvl1pPr>
              <a:defRPr/>
            </a:lvl1pPr>
          </a:lstStyle>
          <a:p>
            <a:pPr>
              <a:defRPr/>
            </a:pPr>
            <a:endParaRPr lang="en-US" altLang="zh-CN"/>
          </a:p>
        </p:txBody>
      </p:sp>
      <p:sp>
        <p:nvSpPr>
          <p:cNvPr id="9" name="Rectangle 8"/>
          <p:cNvSpPr>
            <a:spLocks noGrp="1" noChangeArrowheads="1"/>
          </p:cNvSpPr>
          <p:nvPr>
            <p:ph type="sldNum" sz="quarter" idx="12"/>
          </p:nvPr>
        </p:nvSpPr>
        <p:spPr/>
        <p:txBody>
          <a:bodyPr/>
          <a:lstStyle>
            <a:lvl1pPr>
              <a:defRPr/>
            </a:lvl1pPr>
          </a:lstStyle>
          <a:p>
            <a:pPr>
              <a:defRPr/>
            </a:pPr>
            <a:fld id="{5B9886B2-62DB-42C4-B23F-306BB89DE007}"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endParaRPr lang="en-US" altLang="zh-CN"/>
          </a:p>
        </p:txBody>
      </p:sp>
      <p:sp>
        <p:nvSpPr>
          <p:cNvPr id="4" name="Rectangle 7"/>
          <p:cNvSpPr>
            <a:spLocks noGrp="1" noChangeArrowheads="1"/>
          </p:cNvSpPr>
          <p:nvPr>
            <p:ph type="ftr" sz="quarter" idx="11"/>
          </p:nvPr>
        </p:nvSpPr>
        <p:spPr/>
        <p:txBody>
          <a:bodyPr/>
          <a:lstStyle>
            <a:lvl1pPr>
              <a:defRPr/>
            </a:lvl1pPr>
          </a:lstStyle>
          <a:p>
            <a:pPr>
              <a:defRPr/>
            </a:pPr>
            <a:endParaRPr lang="en-US" altLang="zh-CN"/>
          </a:p>
        </p:txBody>
      </p:sp>
      <p:sp>
        <p:nvSpPr>
          <p:cNvPr id="5" name="Rectangle 8"/>
          <p:cNvSpPr>
            <a:spLocks noGrp="1" noChangeArrowheads="1"/>
          </p:cNvSpPr>
          <p:nvPr>
            <p:ph type="sldNum" sz="quarter" idx="12"/>
          </p:nvPr>
        </p:nvSpPr>
        <p:spPr/>
        <p:txBody>
          <a:bodyPr/>
          <a:lstStyle>
            <a:lvl1pPr>
              <a:defRPr/>
            </a:lvl1pPr>
          </a:lstStyle>
          <a:p>
            <a:pPr>
              <a:defRPr/>
            </a:pPr>
            <a:fld id="{8D2256D2-4A24-4BF8-9EB5-4B568323B535}"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endParaRPr lang="en-US" altLang="zh-CN"/>
          </a:p>
        </p:txBody>
      </p:sp>
      <p:sp>
        <p:nvSpPr>
          <p:cNvPr id="3" name="Rectangle 7"/>
          <p:cNvSpPr>
            <a:spLocks noGrp="1" noChangeArrowheads="1"/>
          </p:cNvSpPr>
          <p:nvPr>
            <p:ph type="ftr" sz="quarter" idx="11"/>
          </p:nvPr>
        </p:nvSpPr>
        <p:spPr/>
        <p:txBody>
          <a:bodyPr/>
          <a:lstStyle>
            <a:lvl1pPr>
              <a:defRPr/>
            </a:lvl1pPr>
          </a:lstStyle>
          <a:p>
            <a:pPr>
              <a:defRPr/>
            </a:pPr>
            <a:endParaRPr lang="en-US" altLang="zh-CN"/>
          </a:p>
        </p:txBody>
      </p:sp>
      <p:sp>
        <p:nvSpPr>
          <p:cNvPr id="4" name="Rectangle 8"/>
          <p:cNvSpPr>
            <a:spLocks noGrp="1" noChangeArrowheads="1"/>
          </p:cNvSpPr>
          <p:nvPr>
            <p:ph type="sldNum" sz="quarter" idx="12"/>
          </p:nvPr>
        </p:nvSpPr>
        <p:spPr/>
        <p:txBody>
          <a:bodyPr/>
          <a:lstStyle>
            <a:lvl1pPr>
              <a:defRPr/>
            </a:lvl1pPr>
          </a:lstStyle>
          <a:p>
            <a:pPr>
              <a:defRPr/>
            </a:pPr>
            <a:fld id="{46E7025D-8243-46DB-8E83-776BBD23617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E6A17B75-CBF3-41B8-A943-0B168AEAFBA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AC098F7B-E920-471F-92D1-E1CA9485F948}"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566738" y="1752600"/>
            <a:ext cx="8001000" cy="42672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3556" name="AutoShape 4"/>
          <p:cNvSpPr>
            <a:spLocks noChangeArrowheads="1"/>
          </p:cNvSpPr>
          <p:nvPr/>
        </p:nvSpPr>
        <p:spPr bwMode="auto">
          <a:xfrm>
            <a:off x="609600" y="156686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a:defRPr/>
            </a:pPr>
            <a:endParaRPr kumimoji="0" lang="zh-CN" altLang="zh-CN" sz="2400" b="0">
              <a:solidFill>
                <a:schemeClr val="tx1"/>
              </a:solidFill>
              <a:latin typeface="Times New Roman" panose="02020603050405020304" pitchFamily="18" charset="0"/>
              <a:ea typeface="宋体" panose="02010600030101010101" pitchFamily="2" charset="-122"/>
            </a:endParaRPr>
          </a:p>
        </p:txBody>
      </p:sp>
      <p:sp>
        <p:nvSpPr>
          <p:cNvPr id="23557" name="Line 5"/>
          <p:cNvSpPr>
            <a:spLocks noChangeShapeType="1"/>
          </p:cNvSpPr>
          <p:nvPr/>
        </p:nvSpPr>
        <p:spPr bwMode="auto">
          <a:xfrm flipV="1">
            <a:off x="609600" y="6172200"/>
            <a:ext cx="7924800" cy="0"/>
          </a:xfrm>
          <a:prstGeom prst="line">
            <a:avLst/>
          </a:prstGeom>
          <a:noFill/>
          <a:ln w="3175">
            <a:solidFill>
              <a:schemeClr val="accent2"/>
            </a:solidFill>
            <a:round/>
          </a:ln>
          <a:effectLst/>
        </p:spPr>
        <p:txBody>
          <a:bodyPr/>
          <a:lstStyle/>
          <a:p>
            <a:pPr eaLnBrk="0" hangingPunct="0">
              <a:defRPr/>
            </a:pPr>
            <a:endParaRPr lang="zh-CN" altLang="en-US">
              <a:ea typeface="隶书" pitchFamily="49" charset="-122"/>
            </a:endParaRPr>
          </a:p>
        </p:txBody>
      </p:sp>
      <p:sp>
        <p:nvSpPr>
          <p:cNvPr id="23558" name="Rectangle 6"/>
          <p:cNvSpPr>
            <a:spLocks noGrp="1" noChangeArrowheads="1"/>
          </p:cNvSpPr>
          <p:nvPr>
            <p:ph type="dt" sz="half" idx="2"/>
          </p:nvPr>
        </p:nvSpPr>
        <p:spPr bwMode="auto">
          <a:xfrm>
            <a:off x="609600" y="6245225"/>
            <a:ext cx="19812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kumimoji="0" sz="1200" b="0">
                <a:solidFill>
                  <a:schemeClr val="tx1"/>
                </a:solidFill>
                <a:latin typeface="+mn-lt"/>
                <a:ea typeface="+mn-ea"/>
                <a:cs typeface="+mn-cs"/>
              </a:defRPr>
            </a:lvl1pPr>
          </a:lstStyle>
          <a:p>
            <a:pPr>
              <a:defRPr/>
            </a:pPr>
            <a:endParaRPr lang="en-US" altLang="zh-CN"/>
          </a:p>
        </p:txBody>
      </p:sp>
      <p:sp>
        <p:nvSpPr>
          <p:cNvPr id="23559" name="Rectangle 7"/>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kumimoji="0" sz="1200" b="0">
                <a:solidFill>
                  <a:schemeClr val="tx1"/>
                </a:solidFill>
                <a:latin typeface="+mn-lt"/>
                <a:ea typeface="+mn-ea"/>
                <a:cs typeface="+mn-cs"/>
              </a:defRPr>
            </a:lvl1pPr>
          </a:lstStyle>
          <a:p>
            <a:pPr>
              <a:defRPr/>
            </a:pPr>
            <a:endParaRPr lang="en-US" altLang="zh-CN"/>
          </a:p>
        </p:txBody>
      </p:sp>
      <p:sp>
        <p:nvSpPr>
          <p:cNvPr id="23560" name="Rectangle 8"/>
          <p:cNvSpPr>
            <a:spLocks noGrp="1" noChangeArrowheads="1"/>
          </p:cNvSpPr>
          <p:nvPr>
            <p:ph type="sldNum" sz="quarter" idx="4"/>
          </p:nvPr>
        </p:nvSpPr>
        <p:spPr bwMode="auto">
          <a:xfrm>
            <a:off x="6553200" y="6245225"/>
            <a:ext cx="19812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kumimoji="0" sz="1200" b="0">
                <a:solidFill>
                  <a:schemeClr val="tx1"/>
                </a:solidFill>
                <a:latin typeface="+mn-lt"/>
                <a:ea typeface="+mn-ea"/>
                <a:cs typeface="+mn-cs"/>
              </a:defRPr>
            </a:lvl1pPr>
          </a:lstStyle>
          <a:p>
            <a:pPr>
              <a:defRPr/>
            </a:pPr>
            <a:fld id="{A337F4AB-6983-442C-BAE5-E45A2CFF72AF}" type="slidenum">
              <a:rPr lang="en-US" altLang="zh-CN"/>
              <a:pPr>
                <a:defRPr/>
              </a:pPr>
              <a:t>‹#›</a:t>
            </a:fld>
            <a:endParaRPr lang="en-US" altLang="zh-CN"/>
          </a:p>
        </p:txBody>
      </p:sp>
      <p:pic>
        <p:nvPicPr>
          <p:cNvPr id="1033" name="Picture 10" descr="图片1"/>
          <p:cNvPicPr>
            <a:picLocks noChangeAspect="1" noChangeArrowheads="1"/>
          </p:cNvPicPr>
          <p:nvPr userDrawn="1"/>
        </p:nvPicPr>
        <p:blipFill>
          <a:blip r:embed="rId13" cstate="email"/>
          <a:srcRect/>
          <a:stretch>
            <a:fillRect/>
          </a:stretch>
        </p:blipFill>
        <p:spPr bwMode="auto">
          <a:xfrm>
            <a:off x="7380288" y="333375"/>
            <a:ext cx="1152525" cy="1117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1975" y="446405"/>
            <a:ext cx="6896100" cy="1076325"/>
          </a:xfrm>
          <a:prstGeom prst="rect">
            <a:avLst/>
          </a:prstGeom>
          <a:noFill/>
          <a:ln w="9525">
            <a:noFill/>
          </a:ln>
        </p:spPr>
        <p:txBody>
          <a:bodyPr wrap="square">
            <a:spAutoFit/>
          </a:bodyPr>
          <a:lstStyle/>
          <a:p>
            <a:pPr marL="0" indent="0"/>
            <a:r>
              <a:rPr lang="en-US" altLang="zh-CN" sz="3200" dirty="0">
                <a:solidFill>
                  <a:schemeClr val="tx2"/>
                </a:solidFill>
                <a:latin typeface="+mj-lt"/>
                <a:cs typeface="+mj-cs"/>
                <a:sym typeface="+mn-ea"/>
              </a:rPr>
              <a:t>7</a:t>
            </a:r>
            <a:r>
              <a:rPr lang="en-US" altLang="zh-CN" sz="3200" dirty="0" smtClean="0">
                <a:solidFill>
                  <a:schemeClr val="tx2"/>
                </a:solidFill>
                <a:latin typeface="+mj-lt"/>
                <a:cs typeface="+mj-cs"/>
                <a:sym typeface="+mn-ea"/>
              </a:rPr>
              <a:t>、党风廉政教育</a:t>
            </a:r>
            <a:r>
              <a:rPr lang="en-US" altLang="zh-CN" sz="3200" dirty="0">
                <a:solidFill>
                  <a:schemeClr val="tx2"/>
                </a:solidFill>
                <a:latin typeface="+mj-lt"/>
                <a:cs typeface="+mj-cs"/>
                <a:sym typeface="+mn-ea"/>
              </a:rPr>
              <a:t>（</a:t>
            </a:r>
            <a:r>
              <a:rPr lang="en-US" altLang="zh-CN" sz="3200" dirty="0" smtClean="0">
                <a:solidFill>
                  <a:schemeClr val="tx2"/>
                </a:solidFill>
                <a:latin typeface="+mj-lt"/>
                <a:cs typeface="+mj-cs"/>
                <a:sym typeface="+mn-ea"/>
              </a:rPr>
              <a:t>廉洁行医）专题党日活动</a:t>
            </a:r>
            <a:endParaRPr lang="en-US" altLang="zh-CN" sz="3200" dirty="0">
              <a:solidFill>
                <a:schemeClr val="tx2"/>
              </a:solidFill>
              <a:latin typeface="+mj-lt"/>
              <a:cs typeface="+mj-cs"/>
              <a:sym typeface="+mn-ea"/>
            </a:endParaRPr>
          </a:p>
        </p:txBody>
      </p:sp>
      <p:pic>
        <p:nvPicPr>
          <p:cNvPr id="2" name="图片 1" descr="主题党日-党校老师党课照片10.19"/>
          <p:cNvPicPr>
            <a:picLocks noChangeAspect="1"/>
          </p:cNvPicPr>
          <p:nvPr/>
        </p:nvPicPr>
        <p:blipFill>
          <a:blip r:embed="rId2" cstate="email"/>
          <a:stretch>
            <a:fillRect/>
          </a:stretch>
        </p:blipFill>
        <p:spPr>
          <a:xfrm>
            <a:off x="4342765" y="2249170"/>
            <a:ext cx="4355465" cy="3230880"/>
          </a:xfrm>
          <a:prstGeom prst="ellipse">
            <a:avLst/>
          </a:prstGeom>
        </p:spPr>
      </p:pic>
      <p:pic>
        <p:nvPicPr>
          <p:cNvPr id="3" name="图片 2"/>
          <p:cNvPicPr>
            <a:picLocks noChangeAspect="1"/>
          </p:cNvPicPr>
          <p:nvPr/>
        </p:nvPicPr>
        <p:blipFill>
          <a:blip r:embed="rId3" cstate="email"/>
          <a:stretch>
            <a:fillRect/>
          </a:stretch>
        </p:blipFill>
        <p:spPr>
          <a:xfrm>
            <a:off x="631190" y="4097020"/>
            <a:ext cx="3422015" cy="1981200"/>
          </a:xfrm>
          <a:prstGeom prst="rect">
            <a:avLst/>
          </a:prstGeom>
        </p:spPr>
      </p:pic>
      <p:pic>
        <p:nvPicPr>
          <p:cNvPr id="4" name="图片 3" descr="王海霞党课照片10.19"/>
          <p:cNvPicPr>
            <a:picLocks noChangeAspect="1"/>
          </p:cNvPicPr>
          <p:nvPr/>
        </p:nvPicPr>
        <p:blipFill>
          <a:blip r:embed="rId4" cstate="email"/>
          <a:srcRect/>
          <a:stretch>
            <a:fillRect/>
          </a:stretch>
        </p:blipFill>
        <p:spPr>
          <a:xfrm>
            <a:off x="631190" y="1713230"/>
            <a:ext cx="3421380" cy="23749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3885" y="889635"/>
            <a:ext cx="8261350" cy="1076325"/>
          </a:xfrm>
          <a:prstGeom prst="rect">
            <a:avLst/>
          </a:prstGeom>
          <a:noFill/>
          <a:ln w="9525">
            <a:noFill/>
          </a:ln>
        </p:spPr>
        <p:txBody>
          <a:bodyPr wrap="square">
            <a:spAutoFit/>
          </a:bodyPr>
          <a:lstStyle/>
          <a:p>
            <a:pPr marL="0" algn="l" eaLnBrk="0" hangingPunct="0"/>
            <a:r>
              <a:rPr lang="en-US" altLang="zh-CN" sz="3200" dirty="0">
                <a:solidFill>
                  <a:schemeClr val="tx2"/>
                </a:solidFill>
                <a:latin typeface="+mj-lt"/>
                <a:cs typeface="+mj-cs"/>
                <a:sym typeface="+mn-ea"/>
              </a:rPr>
              <a:t>8</a:t>
            </a:r>
            <a:r>
              <a:rPr lang="en-US" altLang="zh-CN" sz="3200" dirty="0" smtClean="0">
                <a:solidFill>
                  <a:schemeClr val="tx2"/>
                </a:solidFill>
                <a:latin typeface="+mj-lt"/>
                <a:cs typeface="+mj-cs"/>
                <a:sym typeface="+mn-ea"/>
              </a:rPr>
              <a:t>、落实廉政风险防控措施</a:t>
            </a:r>
            <a:endParaRPr lang="en-US" altLang="zh-CN" sz="3200" dirty="0">
              <a:solidFill>
                <a:schemeClr val="tx2"/>
              </a:solidFill>
              <a:latin typeface="+mj-lt"/>
              <a:cs typeface="+mj-cs"/>
              <a:sym typeface="+mn-ea"/>
            </a:endParaRPr>
          </a:p>
          <a:p>
            <a:pPr marL="0" algn="l" eaLnBrk="0" hangingPunct="0"/>
            <a:endParaRPr lang="en-US" altLang="zh-CN" sz="3200" dirty="0">
              <a:solidFill>
                <a:schemeClr val="tx2"/>
              </a:solidFill>
              <a:latin typeface="+mj-lt"/>
              <a:ea typeface="宋体" panose="02010600030101010101" pitchFamily="2" charset="-122"/>
              <a:cs typeface="+mj-cs"/>
            </a:endParaRPr>
          </a:p>
        </p:txBody>
      </p:sp>
      <p:pic>
        <p:nvPicPr>
          <p:cNvPr id="3" name="图片 2"/>
          <p:cNvPicPr>
            <a:picLocks noChangeAspect="1"/>
          </p:cNvPicPr>
          <p:nvPr/>
        </p:nvPicPr>
        <p:blipFill>
          <a:blip r:embed="rId2" cstate="email"/>
          <a:stretch>
            <a:fillRect/>
          </a:stretch>
        </p:blipFill>
        <p:spPr>
          <a:xfrm>
            <a:off x="804545" y="1793240"/>
            <a:ext cx="3173730" cy="4342765"/>
          </a:xfrm>
          <a:prstGeom prst="rect">
            <a:avLst/>
          </a:prstGeom>
        </p:spPr>
      </p:pic>
      <p:pic>
        <p:nvPicPr>
          <p:cNvPr id="4" name="图片 3"/>
          <p:cNvPicPr>
            <a:picLocks noChangeAspect="1"/>
          </p:cNvPicPr>
          <p:nvPr/>
        </p:nvPicPr>
        <p:blipFill>
          <a:blip r:embed="rId3" cstate="email"/>
          <a:stretch>
            <a:fillRect/>
          </a:stretch>
        </p:blipFill>
        <p:spPr>
          <a:xfrm>
            <a:off x="1696720" y="2953385"/>
            <a:ext cx="3602355" cy="2702560"/>
          </a:xfrm>
          <a:prstGeom prst="rect">
            <a:avLst/>
          </a:prstGeom>
        </p:spPr>
      </p:pic>
      <p:pic>
        <p:nvPicPr>
          <p:cNvPr id="5" name="图片 4" descr="微信图片_20181031091215"/>
          <p:cNvPicPr>
            <a:picLocks noChangeAspect="1"/>
          </p:cNvPicPr>
          <p:nvPr/>
        </p:nvPicPr>
        <p:blipFill>
          <a:blip r:embed="rId4" cstate="email"/>
          <a:stretch>
            <a:fillRect/>
          </a:stretch>
        </p:blipFill>
        <p:spPr>
          <a:xfrm>
            <a:off x="4849495" y="3220720"/>
            <a:ext cx="3886200" cy="291528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3885" y="889635"/>
            <a:ext cx="8261350" cy="1076325"/>
          </a:xfrm>
          <a:prstGeom prst="rect">
            <a:avLst/>
          </a:prstGeom>
          <a:noFill/>
          <a:ln w="9525">
            <a:noFill/>
          </a:ln>
        </p:spPr>
        <p:txBody>
          <a:bodyPr wrap="square">
            <a:spAutoFit/>
          </a:bodyPr>
          <a:lstStyle/>
          <a:p>
            <a:pPr marL="0" algn="l" eaLnBrk="0" hangingPunct="0"/>
            <a:r>
              <a:rPr lang="en-US" altLang="zh-CN" sz="3200" dirty="0">
                <a:solidFill>
                  <a:schemeClr val="tx2"/>
                </a:solidFill>
                <a:latin typeface="+mj-lt"/>
                <a:cs typeface="+mj-cs"/>
                <a:sym typeface="+mn-ea"/>
              </a:rPr>
              <a:t>8</a:t>
            </a:r>
            <a:r>
              <a:rPr lang="en-US" altLang="zh-CN" sz="3200" dirty="0" smtClean="0">
                <a:solidFill>
                  <a:schemeClr val="tx2"/>
                </a:solidFill>
                <a:latin typeface="+mj-lt"/>
                <a:cs typeface="+mj-cs"/>
                <a:sym typeface="+mn-ea"/>
              </a:rPr>
              <a:t>、落实廉政风险防控措施</a:t>
            </a:r>
            <a:endParaRPr lang="en-US" altLang="zh-CN" sz="3200" dirty="0">
              <a:solidFill>
                <a:schemeClr val="tx2"/>
              </a:solidFill>
              <a:latin typeface="+mj-lt"/>
              <a:cs typeface="+mj-cs"/>
              <a:sym typeface="+mn-ea"/>
            </a:endParaRPr>
          </a:p>
          <a:p>
            <a:pPr marL="0" algn="l" eaLnBrk="0" hangingPunct="0"/>
            <a:endParaRPr lang="en-US" altLang="zh-CN" sz="3200" dirty="0">
              <a:solidFill>
                <a:schemeClr val="tx2"/>
              </a:solidFill>
              <a:latin typeface="+mj-lt"/>
              <a:ea typeface="宋体" panose="02010600030101010101" pitchFamily="2" charset="-122"/>
              <a:cs typeface="+mj-cs"/>
            </a:endParaRPr>
          </a:p>
        </p:txBody>
      </p:sp>
      <p:sp>
        <p:nvSpPr>
          <p:cNvPr id="1025" name="Rectangle 1"/>
          <p:cNvSpPr>
            <a:spLocks noChangeArrowheads="1"/>
          </p:cNvSpPr>
          <p:nvPr/>
        </p:nvSpPr>
        <p:spPr bwMode="auto">
          <a:xfrm>
            <a:off x="3923928" y="1988840"/>
            <a:ext cx="4752528"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5600" algn="l"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rPr>
              <a:t> </a:t>
            </a:r>
            <a:r>
              <a:rPr lang="en-US" altLang="zh-CN" sz="2000" dirty="0" smtClean="0">
                <a:solidFill>
                  <a:schemeClr val="tx1"/>
                </a:solidFill>
              </a:rPr>
              <a:t>1</a:t>
            </a:r>
            <a:r>
              <a:rPr lang="zh-CN" altLang="en-US" sz="2000" dirty="0" smtClean="0">
                <a:solidFill>
                  <a:schemeClr val="tx1"/>
                </a:solidFill>
              </a:rPr>
              <a:t>、行风管理部重点围绕“不准为商业目的统方”、“不准收受回扣”、“不准收受患者红包”， 对药剂科、信息中心、临床科室进行现场检查。</a:t>
            </a:r>
          </a:p>
          <a:p>
            <a:pPr marL="0" marR="0" lvl="0" indent="355600" algn="l" defTabSz="914400" rtl="0" eaLnBrk="0" fontAlgn="base" latinLnBrk="0" hangingPunct="0">
              <a:lnSpc>
                <a:spcPct val="100000"/>
              </a:lnSpc>
              <a:spcBef>
                <a:spcPct val="0"/>
              </a:spcBef>
              <a:spcAft>
                <a:spcPct val="0"/>
              </a:spcAft>
              <a:buClrTx/>
              <a:buSzTx/>
              <a:buFontTx/>
              <a:buNone/>
              <a:tabLst/>
            </a:pPr>
            <a:r>
              <a:rPr lang="en-US" altLang="zh-CN" sz="2000" dirty="0" smtClean="0">
                <a:solidFill>
                  <a:schemeClr val="tx1"/>
                </a:solidFill>
              </a:rPr>
              <a:t> </a:t>
            </a:r>
            <a:r>
              <a:rPr lang="zh-CN" altLang="zh-CN" sz="2000" dirty="0" smtClean="0">
                <a:solidFill>
                  <a:schemeClr val="tx1"/>
                </a:solidFill>
              </a:rPr>
              <a:t>2</a:t>
            </a:r>
            <a:r>
              <a:rPr lang="zh-CN" altLang="en-US" sz="2000" dirty="0" smtClean="0">
                <a:solidFill>
                  <a:schemeClr val="tx1"/>
                </a:solidFill>
              </a:rPr>
              <a:t>、开展医疗现场行风督导检查。现场访问住院病人，了解医务人员廉洁行医情况。</a:t>
            </a:r>
          </a:p>
          <a:p>
            <a:pPr lvl="0" indent="355600" eaLnBrk="0" hangingPunct="0"/>
            <a:r>
              <a:rPr lang="en-US" altLang="zh-CN" sz="2000" dirty="0" smtClean="0">
                <a:solidFill>
                  <a:schemeClr val="tx1"/>
                </a:solidFill>
              </a:rPr>
              <a:t> </a:t>
            </a:r>
            <a:r>
              <a:rPr lang="zh-CN" altLang="zh-CN" sz="2000" dirty="0" smtClean="0">
                <a:solidFill>
                  <a:schemeClr val="tx1"/>
                </a:solidFill>
              </a:rPr>
              <a:t>3</a:t>
            </a:r>
            <a:r>
              <a:rPr lang="zh-CN" altLang="en-US" sz="2000" dirty="0" smtClean="0">
                <a:solidFill>
                  <a:schemeClr val="tx1"/>
                </a:solidFill>
              </a:rPr>
              <a:t>、将“九不准”各项规定要求融入患者满意度调查问卷内容中，对患者院中微信满意度调查进行随访，发现问题、及时解决问题。</a:t>
            </a:r>
          </a:p>
        </p:txBody>
      </p:sp>
      <p:pic>
        <p:nvPicPr>
          <p:cNvPr id="1026" name="Picture 2"/>
          <p:cNvPicPr>
            <a:picLocks noChangeAspect="1" noChangeArrowheads="1"/>
          </p:cNvPicPr>
          <p:nvPr/>
        </p:nvPicPr>
        <p:blipFill>
          <a:blip r:embed="rId2" cstate="email"/>
          <a:srcRect/>
          <a:stretch>
            <a:fillRect/>
          </a:stretch>
        </p:blipFill>
        <p:spPr bwMode="auto">
          <a:xfrm>
            <a:off x="683568" y="2204864"/>
            <a:ext cx="3240360" cy="3096344"/>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sz="3200" b="1" kern="1200" dirty="0" smtClean="0">
                <a:ea typeface="宋体" panose="02010600030101010101" pitchFamily="2" charset="-122"/>
                <a:sym typeface="+mn-ea"/>
              </a:rPr>
              <a:t>9</a:t>
            </a:r>
            <a:r>
              <a:rPr kumimoji="1" lang="zh-CN" altLang="en-US" sz="3200" b="1" kern="1200" dirty="0" smtClean="0">
                <a:ea typeface="宋体" panose="02010600030101010101" pitchFamily="2" charset="-122"/>
                <a:sym typeface="+mn-ea"/>
              </a:rPr>
              <a:t>、</a:t>
            </a:r>
            <a:r>
              <a:rPr kumimoji="1" lang="zh-CN" altLang="zh-CN" sz="3200" b="1" kern="1200" dirty="0" smtClean="0">
                <a:ea typeface="宋体" panose="02010600030101010101" pitchFamily="2" charset="-122"/>
                <a:sym typeface="+mn-ea"/>
              </a:rPr>
              <a:t>评比、表彰医德医风先进典型</a:t>
            </a:r>
            <a:endParaRPr kumimoji="1" lang="zh-CN" altLang="en-US" sz="3200" b="1" kern="1200" dirty="0">
              <a:ea typeface="宋体" panose="02010600030101010101" pitchFamily="2" charset="-122"/>
              <a:sym typeface="+mn-ea"/>
            </a:endParaRPr>
          </a:p>
        </p:txBody>
      </p:sp>
      <p:sp>
        <p:nvSpPr>
          <p:cNvPr id="3" name="内容占位符 2"/>
          <p:cNvSpPr>
            <a:spLocks noGrp="1"/>
          </p:cNvSpPr>
          <p:nvPr>
            <p:ph idx="1"/>
          </p:nvPr>
        </p:nvSpPr>
        <p:spPr/>
        <p:txBody>
          <a:bodyPr/>
          <a:lstStyle/>
          <a:p>
            <a:pPr>
              <a:lnSpc>
                <a:spcPct val="150000"/>
              </a:lnSpc>
            </a:pPr>
            <a:r>
              <a:rPr lang="zh-CN" altLang="en-US" sz="2800" b="1" dirty="0" smtClean="0"/>
              <a:t>党委制定评比、表彰条件及办法。</a:t>
            </a:r>
            <a:endParaRPr lang="en-US" altLang="zh-CN" sz="2800" b="1" dirty="0" smtClean="0"/>
          </a:p>
          <a:p>
            <a:pPr>
              <a:lnSpc>
                <a:spcPct val="150000"/>
              </a:lnSpc>
            </a:pPr>
            <a:r>
              <a:rPr lang="zh-CN" altLang="en-US" sz="2800" b="1" dirty="0" smtClean="0"/>
              <a:t>党委、纪委组织评比、表彰工作（</a:t>
            </a:r>
            <a:r>
              <a:rPr lang="en-US" altLang="zh-CN" sz="2800" b="1" dirty="0" smtClean="0"/>
              <a:t>12</a:t>
            </a:r>
            <a:r>
              <a:rPr lang="zh-CN" altLang="en-US" sz="2800" b="1" dirty="0" smtClean="0"/>
              <a:t>月末至</a:t>
            </a:r>
            <a:r>
              <a:rPr lang="en-US" altLang="zh-CN" sz="2800" b="1" dirty="0" smtClean="0"/>
              <a:t>1</a:t>
            </a:r>
            <a:r>
              <a:rPr lang="zh-CN" altLang="en-US" sz="2800" b="1" dirty="0" smtClean="0"/>
              <a:t>月初）。</a:t>
            </a:r>
            <a:endParaRPr lang="zh-CN" altLang="en-US" sz="28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z="4000" b="1" kern="1200" dirty="0" smtClean="0">
                <a:ea typeface="宋体" panose="02010600030101010101" pitchFamily="2" charset="-122"/>
                <a:sym typeface="+mn-ea"/>
              </a:rPr>
              <a:t>下一步工作</a:t>
            </a:r>
            <a:endParaRPr kumimoji="1" lang="zh-CN" altLang="en-US" sz="4000" b="1" kern="1200" dirty="0">
              <a:ea typeface="宋体" panose="02010600030101010101" pitchFamily="2" charset="-122"/>
              <a:sym typeface="+mn-ea"/>
            </a:endParaRPr>
          </a:p>
        </p:txBody>
      </p:sp>
      <p:sp>
        <p:nvSpPr>
          <p:cNvPr id="3" name="内容占位符 2"/>
          <p:cNvSpPr>
            <a:spLocks noGrp="1"/>
          </p:cNvSpPr>
          <p:nvPr>
            <p:ph idx="1"/>
          </p:nvPr>
        </p:nvSpPr>
        <p:spPr/>
        <p:txBody>
          <a:bodyPr/>
          <a:lstStyle/>
          <a:p>
            <a:pPr>
              <a:lnSpc>
                <a:spcPct val="150000"/>
              </a:lnSpc>
            </a:pPr>
            <a:r>
              <a:rPr lang="zh-CN" altLang="en-US" sz="2800" b="1" dirty="0" smtClean="0"/>
              <a:t>继续深入开展关于纠正医药购销领域和医疗服务中不正之风专项工作。</a:t>
            </a:r>
            <a:endParaRPr lang="en-US" altLang="zh-CN" sz="2800" b="1" dirty="0" smtClean="0"/>
          </a:p>
          <a:p>
            <a:pPr>
              <a:lnSpc>
                <a:spcPct val="150000"/>
              </a:lnSpc>
            </a:pPr>
            <a:r>
              <a:rPr lang="zh-CN" altLang="en-US" sz="2800" b="1" dirty="0" smtClean="0"/>
              <a:t>廉政风险防控的重点部门、重点岗位继续完善管理制度、工作流程。</a:t>
            </a:r>
            <a:endParaRPr lang="en-US" altLang="zh-CN" sz="2800" b="1" dirty="0" smtClean="0"/>
          </a:p>
          <a:p>
            <a:pPr>
              <a:lnSpc>
                <a:spcPct val="150000"/>
              </a:lnSpc>
            </a:pPr>
            <a:r>
              <a:rPr lang="zh-CN" altLang="en-US" sz="2800" b="1" dirty="0" smtClean="0"/>
              <a:t>医务人员严格履行廉洁承诺书的内容。</a:t>
            </a:r>
            <a:endParaRPr lang="en-US" altLang="zh-CN" sz="2800" b="1"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5035" y="2829560"/>
            <a:ext cx="4773930" cy="1198880"/>
          </a:xfrm>
          <a:prstGeom prst="rect">
            <a:avLst/>
          </a:prstGeom>
          <a:noFill/>
          <a:ln>
            <a:noFill/>
          </a:ln>
        </p:spPr>
        <p:txBody>
          <a:bodyPr wrap="none" rtlCol="0" anchor="t">
            <a:spAutoFit/>
          </a:bodyPr>
          <a:lstStyle/>
          <a:p>
            <a:pPr algn="ctr"/>
            <a:r>
              <a:rPr lang="zh-CN" altLang="zh-CN" sz="7200">
                <a:ln/>
                <a:solidFill>
                  <a:schemeClr val="tx1"/>
                </a:solidFill>
                <a:effectLst>
                  <a:outerShdw blurRad="38100" dist="19050" dir="2700000" algn="tl" rotWithShape="0">
                    <a:schemeClr val="dk1">
                      <a:alpha val="40000"/>
                    </a:schemeClr>
                  </a:outerShdw>
                </a:effectLst>
              </a:rPr>
              <a:t>谢谢聆听！</a:t>
            </a:r>
          </a:p>
        </p:txBody>
      </p:sp>
    </p:spTree>
  </p:cSld>
  <p:clrMapOvr>
    <a:masterClrMapping/>
  </p:clrMapOvr>
</p:sld>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406400" algn="l" defTabSz="914400" rtl="0" eaLnBrk="0" fontAlgn="base" latinLnBrk="0" hangingPunct="0">
          <a:lnSpc>
            <a:spcPct val="100000"/>
          </a:lnSpc>
          <a:spcBef>
            <a:spcPct val="0"/>
          </a:spcBef>
          <a:spcAft>
            <a:spcPct val="0"/>
          </a:spcAft>
          <a:buClrTx/>
          <a:buSzTx/>
          <a:buFontTx/>
          <a:buNone/>
          <a:defRPr kumimoji="1" lang="zh-CN" altLang="en-US" sz="2800" b="1" i="0" u="none" strike="noStrike" cap="none" normalizeH="0" baseline="0" smtClean="0">
            <a:ln>
              <a:noFill/>
            </a:ln>
            <a:solidFill>
              <a:srgbClr val="003399"/>
            </a:solidFill>
            <a:effectLst/>
            <a:latin typeface="隶书" pitchFamily="49" charset="-122"/>
            <a:ea typeface="隶书"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406400" algn="l" defTabSz="914400" rtl="0" eaLnBrk="0" fontAlgn="base" latinLnBrk="0" hangingPunct="0">
          <a:lnSpc>
            <a:spcPct val="100000"/>
          </a:lnSpc>
          <a:spcBef>
            <a:spcPct val="0"/>
          </a:spcBef>
          <a:spcAft>
            <a:spcPct val="0"/>
          </a:spcAft>
          <a:buClrTx/>
          <a:buSzTx/>
          <a:buFontTx/>
          <a:buNone/>
          <a:defRPr kumimoji="1" lang="zh-CN" altLang="en-US" sz="2800" b="1" i="0" u="none" strike="noStrike" cap="none" normalizeH="0" baseline="0" smtClean="0">
            <a:ln>
              <a:noFill/>
            </a:ln>
            <a:solidFill>
              <a:srgbClr val="003399"/>
            </a:solidFill>
            <a:effectLst/>
            <a:latin typeface="隶书" pitchFamily="49" charset="-122"/>
            <a:ea typeface="隶书" pitchFamily="49" charset="-122"/>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91</TotalTime>
  <Words>194</Words>
  <Application>Microsoft Office PowerPoint</Application>
  <PresentationFormat>全屏显示(4:3)</PresentationFormat>
  <Paragraphs>14</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Profile</vt:lpstr>
      <vt:lpstr>幻灯片 1</vt:lpstr>
      <vt:lpstr>幻灯片 2</vt:lpstr>
      <vt:lpstr>幻灯片 3</vt:lpstr>
      <vt:lpstr>9、评比、表彰医德医风先进典型</vt:lpstr>
      <vt:lpstr>下一步工作</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win7</cp:lastModifiedBy>
  <cp:revision>552</cp:revision>
  <dcterms:created xsi:type="dcterms:W3CDTF">2006-06-17T01:12:00Z</dcterms:created>
  <dcterms:modified xsi:type="dcterms:W3CDTF">2018-11-26T06:57:27Z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y fmtid="{D5CDD505-2E9C-101B-9397-08002B2CF9AE}" pid="3" name="KSORubyTemplateID">
    <vt:lpwstr>2</vt:lpwstr>
  </property>
</Properties>
</file>